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126" d="100"/>
          <a:sy n="126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ommentAuthors" Target="commentAuthors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0-10T21:31:39.494" v="61" actId="1076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4" Type="http://schemas.openxmlformats.org/officeDocument/2006/relationships/image" Target="../media/image26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0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9.wmf"/><Relationship Id="rId9" Type="http://schemas.openxmlformats.org/officeDocument/2006/relationships/image" Target="../media/image2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10" Type="http://schemas.openxmlformats.org/officeDocument/2006/relationships/image" Target="../media/image266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7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8646</TotalTime>
  <Words>7298</Words>
  <Application>Microsoft Office PowerPoint</Application>
  <PresentationFormat>Widescreen</PresentationFormat>
  <Paragraphs>760</Paragraphs>
  <Slides>107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249</cp:revision>
  <dcterms:created xsi:type="dcterms:W3CDTF">2022-05-10T13:43:13Z</dcterms:created>
  <dcterms:modified xsi:type="dcterms:W3CDTF">2022-10-13T18:04:52Z</dcterms:modified>
</cp:coreProperties>
</file>